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00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40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56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94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4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56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38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00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61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3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19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444CF-A5C9-446A-81FB-6020C835976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99EE3-C702-4AB8-AF56-569060203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87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Kent</a:t>
            </a:r>
            <a:endParaRPr lang="en-GB" dirty="0"/>
          </a:p>
        </p:txBody>
      </p:sp>
      <p:pic>
        <p:nvPicPr>
          <p:cNvPr id="6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165304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21" y="1600200"/>
            <a:ext cx="816495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903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Participate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Congestion Management Programme</a:t>
            </a:r>
          </a:p>
          <a:p>
            <a:pPr lvl="1"/>
            <a:r>
              <a:rPr lang="en-GB" dirty="0" smtClean="0"/>
              <a:t>Traveller information</a:t>
            </a:r>
          </a:p>
          <a:p>
            <a:pPr lvl="1"/>
            <a:r>
              <a:rPr lang="en-GB" dirty="0" smtClean="0"/>
              <a:t>Road safety</a:t>
            </a:r>
          </a:p>
          <a:p>
            <a:r>
              <a:rPr lang="en-GB" dirty="0" smtClean="0"/>
              <a:t>Impacts of the Channel on the County</a:t>
            </a:r>
          </a:p>
          <a:p>
            <a:r>
              <a:rPr lang="en-GB" dirty="0" smtClean="0"/>
              <a:t>Freight</a:t>
            </a:r>
          </a:p>
          <a:p>
            <a:pPr lvl="1"/>
            <a:r>
              <a:rPr lang="en-GB" dirty="0" smtClean="0"/>
              <a:t>Operation Stack</a:t>
            </a:r>
          </a:p>
          <a:p>
            <a:pPr lvl="1"/>
            <a:r>
              <a:rPr lang="en-GB" dirty="0" smtClean="0"/>
              <a:t>Lorry parking</a:t>
            </a:r>
          </a:p>
          <a:p>
            <a:pPr lvl="1"/>
            <a:r>
              <a:rPr lang="en-GB" dirty="0" smtClean="0"/>
              <a:t>Dartford Crossing</a:t>
            </a:r>
          </a:p>
          <a:p>
            <a:endParaRPr lang="en-GB" dirty="0"/>
          </a:p>
        </p:txBody>
      </p:sp>
      <p:pic>
        <p:nvPicPr>
          <p:cNvPr id="6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165304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11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Development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Strategic Corridors</a:t>
            </a:r>
          </a:p>
          <a:p>
            <a:r>
              <a:rPr lang="en-GB" dirty="0" smtClean="0"/>
              <a:t>Air Quality Pressures</a:t>
            </a:r>
          </a:p>
          <a:p>
            <a:r>
              <a:rPr lang="en-GB" dirty="0" smtClean="0"/>
              <a:t>Logistics</a:t>
            </a:r>
          </a:p>
          <a:p>
            <a:r>
              <a:rPr lang="en-GB" dirty="0" smtClean="0"/>
              <a:t>Lorry </a:t>
            </a:r>
            <a:r>
              <a:rPr lang="en-GB" dirty="0"/>
              <a:t>P</a:t>
            </a:r>
            <a:r>
              <a:rPr lang="en-GB" dirty="0" smtClean="0"/>
              <a:t>arking Management</a:t>
            </a:r>
          </a:p>
          <a:p>
            <a:r>
              <a:rPr lang="en-GB" dirty="0" smtClean="0"/>
              <a:t>Port Management</a:t>
            </a:r>
          </a:p>
          <a:p>
            <a:r>
              <a:rPr lang="en-GB" dirty="0" smtClean="0"/>
              <a:t>Dartford Crossing</a:t>
            </a:r>
          </a:p>
          <a:p>
            <a:endParaRPr lang="en-GB" dirty="0"/>
          </a:p>
        </p:txBody>
      </p:sp>
      <p:pic>
        <p:nvPicPr>
          <p:cNvPr id="6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165304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114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Kent</vt:lpstr>
      <vt:lpstr>Why Participate</vt:lpstr>
      <vt:lpstr>Future Development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2017-06-19T13:53:23Z</dcterms:created>
  <dcterms:modified xsi:type="dcterms:W3CDTF">2017-06-19T13:53:40Z</dcterms:modified>
</cp:coreProperties>
</file>